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3" r:id="rId10"/>
    <p:sldId id="262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0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8C01F-9037-4086-B0C0-10EDCDADB7E9}" type="datetimeFigureOut">
              <a:rPr lang="en-US" smtClean="0"/>
              <a:pPr/>
              <a:t>7/14/2009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84DB5-ECA3-4F3E-91C3-20776D00E2B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228600"/>
            <a:ext cx="7467600" cy="1219200"/>
          </a:xfrm>
        </p:spPr>
        <p:txBody>
          <a:bodyPr>
            <a:normAutofit/>
          </a:bodyPr>
          <a:lstStyle/>
          <a:p>
            <a:r>
              <a:rPr lang="en-US" sz="6600" dirty="0" smtClean="0">
                <a:latin typeface="Georgia" pitchFamily="18" charset="0"/>
              </a:rPr>
              <a:t>Claude Monet</a:t>
            </a:r>
            <a:endParaRPr lang="en-US" sz="6600" dirty="0">
              <a:latin typeface="Georgia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5410200"/>
            <a:ext cx="6400800" cy="1143000"/>
          </a:xfrm>
        </p:spPr>
        <p:txBody>
          <a:bodyPr/>
          <a:lstStyle/>
          <a:p>
            <a:r>
              <a:rPr lang="en-US" dirty="0" smtClean="0">
                <a:latin typeface="Georgia" pitchFamily="18" charset="0"/>
              </a:rPr>
              <a:t>1840-1926</a:t>
            </a:r>
            <a:endParaRPr lang="en-US" dirty="0">
              <a:latin typeface="Georgia" pitchFamily="18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52800" y="1371600"/>
            <a:ext cx="2514600" cy="4012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48200" y="1447800"/>
            <a:ext cx="4262933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600" y="1447800"/>
            <a:ext cx="4267200" cy="3203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7800" y="304800"/>
            <a:ext cx="6096000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304800"/>
            <a:ext cx="6751070" cy="619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152400"/>
            <a:ext cx="6096000" cy="638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377190"/>
            <a:ext cx="6781800" cy="6035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228600"/>
            <a:ext cx="6172200" cy="623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304800"/>
            <a:ext cx="7574280" cy="5680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533400"/>
            <a:ext cx="7086600" cy="531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76242" y="1600200"/>
            <a:ext cx="4161434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1600200"/>
            <a:ext cx="4241902" cy="31846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3</Words>
  <Application>Microsoft Office PowerPoint</Application>
  <PresentationFormat>On-screen Show (4:3)</PresentationFormat>
  <Paragraphs>2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Claude Monet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Fort Zumwalt School District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Claude Monet</dc:title>
  <dc:subject>Art </dc:subject>
  <dc:creator>Nicole Seibert</dc:creator>
  <cp:lastModifiedBy>Nicole Seibert</cp:lastModifiedBy>
  <cp:revision>4</cp:revision>
  <dcterms:created xsi:type="dcterms:W3CDTF">2009-03-12T15:04:56Z</dcterms:created>
  <dcterms:modified xsi:type="dcterms:W3CDTF">2009-07-14T16:28:15Z</dcterms:modified>
</cp:coreProperties>
</file>

<file path=docProps/thumbnail.jpeg>
</file>